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62" r:id="rId5"/>
    <p:sldId id="259" r:id="rId6"/>
    <p:sldId id="261" r:id="rId7"/>
    <p:sldId id="264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8C5"/>
    <a:srgbClr val="FFFFFF"/>
    <a:srgbClr val="203864"/>
    <a:srgbClr val="C55A11"/>
    <a:srgbClr val="525252"/>
    <a:srgbClr val="F4B183"/>
    <a:srgbClr val="0084B4"/>
    <a:srgbClr val="2E83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50" y="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F62F9-0C14-48EF-9870-C524C224985D}" type="datetimeFigureOut">
              <a:rPr lang="fr-FR" smtClean="0"/>
              <a:t>30/01/2018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59DAE-436A-405A-A8C1-1B850C41D9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373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2C96FC-5C72-4170-86B2-79C012414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D992A0-6FF8-48F3-8722-EB097F39C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2A2C6A-69DD-4E4A-B51B-95F08777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E868-E9AB-42CE-8AB8-86AC687EC730}" type="datetime1">
              <a:rPr lang="en-US" smtClean="0"/>
              <a:t>1/30/2018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AD3C45-2E19-40E5-AF23-20EC9AEA2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574195-DF5E-4F24-BF78-9E04B7C49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18D-9C20-4662-997B-EC71F67E4C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66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50525D-F0B1-4273-858D-492FEF9F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B87815F-9A51-49C1-B804-AE6C988DB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7D59C1C-BF89-4D9F-8C60-B3D9AFB34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2C556-963A-4218-A9D3-1ECC465BAF21}" type="datetime1">
              <a:rPr lang="en-US" smtClean="0"/>
              <a:t>1/30/2018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C9E08F-DA74-47D4-8263-2B5853433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97366C-6A62-495C-B701-31C3D2EF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18D-9C20-4662-997B-EC71F67E4C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54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4664ABA-D5CC-407F-8D33-D7C8DD483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0A4330F-EC2B-4912-8CA2-831F5342D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EDD666-08E6-4DE7-A1D6-8219B58C2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8967-4F49-4191-8947-E108CCE07241}" type="datetime1">
              <a:rPr lang="en-US" smtClean="0"/>
              <a:t>1/30/2018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35B177-C16F-48DC-BAFB-9FC66F6D0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2DCAD5-2BDB-4477-9018-6EEE8A30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18D-9C20-4662-997B-EC71F67E4C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9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C171D1-69F5-4FBA-9D8B-623FA081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FBB39F-225A-4237-A5E4-664EF90A6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0DC2D9-AC9A-4C77-AAA6-C5B0284B7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326-6389-46FE-AD76-C706FD8A9D57}" type="datetime1">
              <a:rPr lang="en-US" smtClean="0"/>
              <a:t>1/30/2018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8B017-79A8-468F-8509-E6F8AB5C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F5561F-3973-49E3-AD9F-E2648828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18D-9C20-4662-997B-EC71F67E4C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5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9D10B0-B57F-4C28-A95B-B13EE2D16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A188CD-2BCF-4353-96FE-0C340AC0F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0008D2-0F2A-4B7A-9688-1A6BB1F01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1E8B-CE04-4F4D-AFAF-676D63165F4D}" type="datetime1">
              <a:rPr lang="en-US" smtClean="0"/>
              <a:t>1/30/2018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406AA3-145C-4089-854D-AB07FB44B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74B81D-C799-45F1-8BBF-3AF29C264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18D-9C20-4662-997B-EC71F67E4C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1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9B7AF2-A2A4-4577-BCF9-49116C26B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4C0478-EDBB-49FD-9021-67B5C924F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38C13A7-4723-43C5-8B08-7FEAA3535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5873E4-96C6-42BA-8D5B-D596C078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846AF-E4F9-4D6B-A366-E99AF7B98BF4}" type="datetime1">
              <a:rPr lang="en-US" smtClean="0"/>
              <a:t>1/30/2018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E4AFCA-332C-4558-B553-5B38C184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4ACB42C-4D59-4CF4-910F-AF4644F51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18D-9C20-4662-997B-EC71F67E4C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38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F2CE49-A0A8-4956-A961-CF64F2D32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48B4E3-8CED-487F-BCF7-133A3F222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8245CD6-C49B-408C-9FB1-AF485B43E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D64ED4-7CFF-4FB4-95C3-290DE11C12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CB340F7-83AC-4727-A156-10B655D1A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8AE52F-262D-4421-881C-C2E81B22E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A5D2-36E7-4D43-8D4C-93C01A825D20}" type="datetime1">
              <a:rPr lang="en-US" smtClean="0"/>
              <a:t>1/30/2018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5356274-BB64-48A7-B958-ED5EC24E4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CC45880-2D93-48CA-8683-082C6FF62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18D-9C20-4662-997B-EC71F67E4C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1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7E1924-7B24-4A62-9CD5-E1C2E7A52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8BD0855-0829-4DF5-8B0F-2CDB5688E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45B5E-6B03-4617-A002-544B017363F4}" type="datetime1">
              <a:rPr lang="en-US" smtClean="0"/>
              <a:t>1/30/2018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10A3C5-21D7-4B99-A163-6E151911B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C4A1D47-B8C8-47E9-87DB-FA43C4FBC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18D-9C20-4662-997B-EC71F67E4C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59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F77713B-2A98-4944-B2F3-DC5841A2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3E7F7-7DE9-4C3F-8150-FD37A44EF7F5}" type="datetime1">
              <a:rPr lang="en-US" smtClean="0"/>
              <a:t>1/30/2018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3452DF2-7080-468D-A970-F36988939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E6DA00-9207-4B05-9036-8E9E4008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18D-9C20-4662-997B-EC71F67E4C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1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1D68E7-A69E-4587-9300-1AC8CA5DA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C81AA5-3018-4E49-8130-364CEAF58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DC5632-F5D6-4968-B2F8-AAF17E6E0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55C439-2C66-4C17-9B4F-9AE0B5895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9CE0E-0895-4C84-8CA1-0332585AB6B4}" type="datetime1">
              <a:rPr lang="en-US" smtClean="0"/>
              <a:t>1/30/2018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1882C8-4930-4E47-9586-B270F9CD8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91928B-A095-4884-8DB8-792CAA8A0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18D-9C20-4662-997B-EC71F67E4C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34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8A48DF-CA12-4A99-A332-A62513033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5BA18B3-FDE4-4E05-B951-233AF3A334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C10D397-A9B7-4F21-9F94-5002D9832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E26A80D-01C6-4730-B201-E24E62694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0A918-5B67-457D-8F14-EF9922220286}" type="datetime1">
              <a:rPr lang="en-US" smtClean="0"/>
              <a:t>1/30/2018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A0108D-6AA2-498C-939A-0B8FBEEA6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C585AB-FEC1-4BD1-82F1-69B615B3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18D-9C20-4662-997B-EC71F67E4C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83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DD2AC47-D8F8-44CA-AB5C-A274CF8C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F6ECD6-BBFC-4036-9929-5F64ABCA2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F36A33-507E-4111-9386-59F1424E5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5CBB6-8777-4EB1-B2FE-FA424483CAD9}" type="datetime1">
              <a:rPr lang="en-US" smtClean="0"/>
              <a:t>1/30/2018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F3F5BA-A139-4111-9043-4B6606EA0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3CFCE5-202C-4F1A-88A6-0A0BA22CC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D118D-9C20-4662-997B-EC71F67E4CD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1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1E4EB915-522D-498A-98DB-015291E9E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158"/>
            <a:ext cx="12192000" cy="590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8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98C5">
            <a:alpha val="4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vignette.wikia.nocookie.net/britneyspears/images/f/f0/Britney_Circle_2016.png/revision/latest?cb=20160826120801">
            <a:extLst>
              <a:ext uri="{FF2B5EF4-FFF2-40B4-BE49-F238E27FC236}">
                <a16:creationId xmlns:a16="http://schemas.microsoft.com/office/drawing/2014/main" id="{6C411353-8DB5-420B-B205-47908E779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69" y="395800"/>
            <a:ext cx="2924908" cy="29249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a/ae/Trump_Circle.png">
            <a:extLst>
              <a:ext uri="{FF2B5EF4-FFF2-40B4-BE49-F238E27FC236}">
                <a16:creationId xmlns:a16="http://schemas.microsoft.com/office/drawing/2014/main" id="{618C509D-DA99-4209-B4CD-B347CA309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112" y="1663516"/>
            <a:ext cx="3485256" cy="34884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polyvore.com/cgi/img-thing?.out=jpg&amp;size=l&amp;tid=21013827">
            <a:extLst>
              <a:ext uri="{FF2B5EF4-FFF2-40B4-BE49-F238E27FC236}">
                <a16:creationId xmlns:a16="http://schemas.microsoft.com/office/drawing/2014/main" id="{164FCA26-92B0-48F4-8840-C7AB0A85F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503" y="401662"/>
            <a:ext cx="2919046" cy="29190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allencarr.com.au/wp-content/uploads/2017/07/x2-1.png.pagespeed.ic.G317IPwuUm.png">
            <a:extLst>
              <a:ext uri="{FF2B5EF4-FFF2-40B4-BE49-F238E27FC236}">
                <a16:creationId xmlns:a16="http://schemas.microsoft.com/office/drawing/2014/main" id="{A6C737CD-950C-4D11-BF79-6283C9549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69" y="3546249"/>
            <a:ext cx="3079073" cy="30790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pngimg.com/uploads/mark_zuckerberg/mark_zuckerberg_PNG4.png">
            <a:extLst>
              <a:ext uri="{FF2B5EF4-FFF2-40B4-BE49-F238E27FC236}">
                <a16:creationId xmlns:a16="http://schemas.microsoft.com/office/drawing/2014/main" id="{14B7412E-2932-4910-AFE8-420C6E14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756" y="3492516"/>
            <a:ext cx="3186540" cy="31865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F55F7E9-3FC2-44BC-9136-F7C1C2151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994" y="0"/>
            <a:ext cx="896011" cy="89601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E82855D-4138-417E-9C8C-862A09D7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18D-9C20-4662-997B-EC71F67E4C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7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944AA9-F191-44F4-8071-AE66B60624CE}"/>
              </a:ext>
            </a:extLst>
          </p:cNvPr>
          <p:cNvSpPr/>
          <p:nvPr/>
        </p:nvSpPr>
        <p:spPr>
          <a:xfrm>
            <a:off x="0" y="0"/>
            <a:ext cx="12192000" cy="94090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67D058-00F5-4D5E-9922-128E034097E7}"/>
              </a:ext>
            </a:extLst>
          </p:cNvPr>
          <p:cNvSpPr/>
          <p:nvPr/>
        </p:nvSpPr>
        <p:spPr>
          <a:xfrm>
            <a:off x="0" y="5917096"/>
            <a:ext cx="12192000" cy="94090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938E0FF-6EDA-482E-9524-623770F5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209675"/>
            <a:ext cx="11315700" cy="443865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C853FC7-9712-4BEF-8F0D-601FCBB0E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994" y="0"/>
            <a:ext cx="896011" cy="89601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E616E0-A190-46B0-A9D9-F6B5D766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18D-9C20-4662-997B-EC71F67E4C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21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5FA5F0CA-EAC5-4B20-A66F-1ECDC3C22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49"/>
          <a:stretch/>
        </p:blipFill>
        <p:spPr>
          <a:xfrm>
            <a:off x="-112543" y="0"/>
            <a:ext cx="13508893" cy="685465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F195E87-7F76-4DAA-A517-52746E2A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18D-9C20-4662-997B-EC71F67E4C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73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8DB52B1-46E1-465B-9CCC-053EE329CF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8" r="666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F195E87-7F76-4DAA-A517-52746E2A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9D118D-9C20-4662-997B-EC71F67E4CD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BAFC62-1685-4FCD-A215-EC04011C435B}"/>
              </a:ext>
            </a:extLst>
          </p:cNvPr>
          <p:cNvSpPr txBox="1"/>
          <p:nvPr/>
        </p:nvSpPr>
        <p:spPr>
          <a:xfrm>
            <a:off x="2177116" y="5758160"/>
            <a:ext cx="7837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i="1" dirty="0">
                <a:solidFill>
                  <a:srgbClr val="FFFFFF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@VERIFIED ACCOUNT</a:t>
            </a:r>
          </a:p>
        </p:txBody>
      </p:sp>
    </p:spTree>
    <p:extLst>
      <p:ext uri="{BB962C8B-B14F-4D97-AF65-F5344CB8AC3E}">
        <p14:creationId xmlns:p14="http://schemas.microsoft.com/office/powerpoint/2010/main" val="123094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33">
            <a:extLst>
              <a:ext uri="{FF2B5EF4-FFF2-40B4-BE49-F238E27FC236}">
                <a16:creationId xmlns:a16="http://schemas.microsoft.com/office/drawing/2014/main" id="{5239CA16-7216-49DE-B416-D2A99891C3B5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530" y="2422312"/>
            <a:ext cx="2498400" cy="2498400"/>
          </a:xfrm>
          <a:prstGeom prst="round2DiagRect">
            <a:avLst>
              <a:gd name="adj1" fmla="val 16667"/>
              <a:gd name="adj2" fmla="val 16146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944AA9-F191-44F4-8071-AE66B60624CE}"/>
              </a:ext>
            </a:extLst>
          </p:cNvPr>
          <p:cNvSpPr/>
          <p:nvPr/>
        </p:nvSpPr>
        <p:spPr>
          <a:xfrm>
            <a:off x="0" y="0"/>
            <a:ext cx="12192000" cy="94090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67D058-00F5-4D5E-9922-128E034097E7}"/>
              </a:ext>
            </a:extLst>
          </p:cNvPr>
          <p:cNvSpPr/>
          <p:nvPr/>
        </p:nvSpPr>
        <p:spPr>
          <a:xfrm>
            <a:off x="0" y="5917096"/>
            <a:ext cx="12192000" cy="94090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C853FC7-9712-4BEF-8F0D-601FCBB0E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994" y="0"/>
            <a:ext cx="896011" cy="89601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460A1D-BC2B-404F-A509-D6A11944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18D-9C20-4662-997B-EC71F67E4CDC}" type="slidenum">
              <a:rPr lang="en-US" smtClean="0"/>
              <a:t>6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9FE5AE3-43E9-48FB-B817-9BF3811C6A0A}"/>
              </a:ext>
            </a:extLst>
          </p:cNvPr>
          <p:cNvSpPr txBox="1"/>
          <p:nvPr/>
        </p:nvSpPr>
        <p:spPr>
          <a:xfrm>
            <a:off x="4329939" y="1154514"/>
            <a:ext cx="3532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b="1" dirty="0">
                <a:solidFill>
                  <a:srgbClr val="2E83CA"/>
                </a:solidFill>
                <a:latin typeface="+mj-lt"/>
              </a:rPr>
              <a:t>Our </a:t>
            </a:r>
            <a:r>
              <a:rPr lang="fr-FR" sz="5400" b="1" dirty="0" err="1">
                <a:solidFill>
                  <a:srgbClr val="2E83CA"/>
                </a:solidFill>
                <a:latin typeface="+mj-lt"/>
              </a:rPr>
              <a:t>Wizards</a:t>
            </a:r>
            <a:endParaRPr lang="fr-FR" sz="5400" b="1" dirty="0">
              <a:solidFill>
                <a:srgbClr val="2E83CA"/>
              </a:solidFill>
              <a:latin typeface="+mj-lt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2E632A9-E98C-4EA4-9FE3-6A3D25EFC364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4" y="2422312"/>
            <a:ext cx="2498792" cy="2498792"/>
          </a:xfrm>
          <a:prstGeom prst="round2DiagRect">
            <a:avLst>
              <a:gd name="adj1" fmla="val 16667"/>
              <a:gd name="adj2" fmla="val 16146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1639B0C-CA37-4967-A4E6-F4EA2BB227C8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89" y="2430283"/>
            <a:ext cx="2498400" cy="2498400"/>
          </a:xfrm>
          <a:prstGeom prst="round2DiagRect">
            <a:avLst>
              <a:gd name="adj1" fmla="val 16667"/>
              <a:gd name="adj2" fmla="val 16146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2C4E675-D1FA-48C4-9917-AB9C46958262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565" y="2422704"/>
            <a:ext cx="2498400" cy="2498400"/>
          </a:xfrm>
          <a:prstGeom prst="round2DiagRect">
            <a:avLst>
              <a:gd name="adj1" fmla="val 16667"/>
              <a:gd name="adj2" fmla="val 16146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B97E0134-9CC8-4EF1-A57F-87101A971AB9}"/>
              </a:ext>
            </a:extLst>
          </p:cNvPr>
          <p:cNvSpPr txBox="1"/>
          <p:nvPr/>
        </p:nvSpPr>
        <p:spPr>
          <a:xfrm>
            <a:off x="972873" y="5073818"/>
            <a:ext cx="1523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dirty="0">
                <a:solidFill>
                  <a:srgbClr val="20386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ALEXIS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1204F03-5996-40B7-8979-9CEF3C6DFCBF}"/>
              </a:ext>
            </a:extLst>
          </p:cNvPr>
          <p:cNvSpPr txBox="1"/>
          <p:nvPr/>
        </p:nvSpPr>
        <p:spPr>
          <a:xfrm>
            <a:off x="3378565" y="5059793"/>
            <a:ext cx="8269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20386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	A	V	I	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6AB1CF3-24A2-4097-9DCE-DBD18EF8FE01}"/>
              </a:ext>
            </a:extLst>
          </p:cNvPr>
          <p:cNvSpPr txBox="1"/>
          <p:nvPr/>
        </p:nvSpPr>
        <p:spPr>
          <a:xfrm>
            <a:off x="836758" y="5956240"/>
            <a:ext cx="1766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Front End: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CSS: Bootstrap</a:t>
            </a:r>
            <a:endParaRPr lang="fr-FR" sz="20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632ED93-F440-4F62-A9A4-F33B0FBCB82F}"/>
              </a:ext>
            </a:extLst>
          </p:cNvPr>
          <p:cNvSpPr txBox="1"/>
          <p:nvPr/>
        </p:nvSpPr>
        <p:spPr>
          <a:xfrm>
            <a:off x="3781357" y="5971443"/>
            <a:ext cx="1664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Full Stack: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Python: </a:t>
            </a:r>
            <a:r>
              <a:rPr lang="fr-FR" sz="1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Flask</a:t>
            </a:r>
            <a:endParaRPr lang="fr-FR" sz="20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A126259-5F08-4F41-819B-D1AA245A49AB}"/>
              </a:ext>
            </a:extLst>
          </p:cNvPr>
          <p:cNvSpPr txBox="1"/>
          <p:nvPr/>
        </p:nvSpPr>
        <p:spPr>
          <a:xfrm>
            <a:off x="9285796" y="5970659"/>
            <a:ext cx="2408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Machine Learning: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Scrapping</a:t>
            </a:r>
            <a:endParaRPr lang="fr-FR" sz="1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NLP</a:t>
            </a:r>
            <a:endParaRPr lang="fr-FR" sz="20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B8D9FD3-0C79-4B9D-8EFC-2A7EAE01C33C}"/>
              </a:ext>
            </a:extLst>
          </p:cNvPr>
          <p:cNvSpPr txBox="1"/>
          <p:nvPr/>
        </p:nvSpPr>
        <p:spPr>
          <a:xfrm>
            <a:off x="6951997" y="5971443"/>
            <a:ext cx="1379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 End: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SQLite</a:t>
            </a:r>
            <a:endParaRPr lang="fr-FR" sz="20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7765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98C5">
            <a:alpha val="6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DF55F7E9-3FC2-44BC-9136-F7C1C2151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994" y="0"/>
            <a:ext cx="896011" cy="89601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E82855D-4138-417E-9C8C-862A09D7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18D-9C20-4662-997B-EC71F67E4CDC}" type="slidenum">
              <a:rPr lang="en-US" smtClean="0"/>
              <a:t>7</a:t>
            </a:fld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35C12A1-7DF4-4335-9044-21F6AD831A11}"/>
              </a:ext>
            </a:extLst>
          </p:cNvPr>
          <p:cNvSpPr txBox="1"/>
          <p:nvPr/>
        </p:nvSpPr>
        <p:spPr>
          <a:xfrm>
            <a:off x="4168774" y="5010077"/>
            <a:ext cx="3854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i="1" dirty="0">
                <a:solidFill>
                  <a:srgbClr val="FFFFFF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#</a:t>
            </a:r>
            <a:r>
              <a:rPr lang="fr-FR" sz="5400" i="1" dirty="0" err="1">
                <a:solidFill>
                  <a:srgbClr val="FFFFFF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Let’s</a:t>
            </a:r>
            <a:r>
              <a:rPr lang="fr-FR" sz="5400" i="1" dirty="0">
                <a:solidFill>
                  <a:srgbClr val="FFFFFF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 do </a:t>
            </a:r>
            <a:r>
              <a:rPr lang="fr-FR" sz="5400" i="1" dirty="0" err="1">
                <a:solidFill>
                  <a:srgbClr val="FFFFFF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it</a:t>
            </a:r>
            <a:endParaRPr lang="fr-FR" sz="5400" i="1" dirty="0">
              <a:solidFill>
                <a:srgbClr val="FFFFFF"/>
              </a:solidFill>
              <a:latin typeface="Arial Rounded MT Bold" panose="020F0704030504030204" pitchFamily="34" charset="0"/>
              <a:cs typeface="Aharoni" panose="02010803020104030203" pitchFamily="2" charset="-79"/>
            </a:endParaRPr>
          </a:p>
        </p:txBody>
      </p:sp>
      <p:pic>
        <p:nvPicPr>
          <p:cNvPr id="4" name="Image 3" descr="Une image contenant intérieur&#10;&#10;Description générée avec un niveau de confiance très élevé">
            <a:extLst>
              <a:ext uri="{FF2B5EF4-FFF2-40B4-BE49-F238E27FC236}">
                <a16:creationId xmlns:a16="http://schemas.microsoft.com/office/drawing/2014/main" id="{7AED4F91-4E8A-4131-8D6D-88700DFE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729" y="1421083"/>
            <a:ext cx="7004540" cy="3166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77534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98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DF55F7E9-3FC2-44BC-9136-F7C1C2151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994" y="0"/>
            <a:ext cx="896011" cy="89601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E82855D-4138-417E-9C8C-862A09D7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18D-9C20-4662-997B-EC71F67E4CDC}" type="slidenum">
              <a:rPr lang="en-US" smtClean="0"/>
              <a:t>8</a:t>
            </a:fld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35C12A1-7DF4-4335-9044-21F6AD831A11}"/>
              </a:ext>
            </a:extLst>
          </p:cNvPr>
          <p:cNvSpPr txBox="1"/>
          <p:nvPr/>
        </p:nvSpPr>
        <p:spPr>
          <a:xfrm>
            <a:off x="2965237" y="4809771"/>
            <a:ext cx="6261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i="1" dirty="0">
                <a:solidFill>
                  <a:srgbClr val="FFFFFF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Questions </a:t>
            </a:r>
            <a:r>
              <a:rPr lang="fr-FR" sz="4800" i="1" dirty="0" err="1">
                <a:solidFill>
                  <a:srgbClr val="FFFFFF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so</a:t>
            </a:r>
            <a:r>
              <a:rPr lang="fr-FR" sz="4800" i="1" dirty="0">
                <a:solidFill>
                  <a:srgbClr val="FFFFFF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 far ???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040206-0445-4196-9460-3725062253B1}"/>
              </a:ext>
            </a:extLst>
          </p:cNvPr>
          <p:cNvSpPr txBox="1"/>
          <p:nvPr/>
        </p:nvSpPr>
        <p:spPr>
          <a:xfrm>
            <a:off x="1956950" y="6156294"/>
            <a:ext cx="827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>
                <a:solidFill>
                  <a:srgbClr val="FFFFFF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Alexis AMSELLEM – David BLOCH – David COHEN – David JACOB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8341698-9A9A-4FE9-97E2-7A99BA92D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858" y="1052767"/>
            <a:ext cx="4792280" cy="3546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26514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944AA9-F191-44F4-8071-AE66B60624CE}"/>
              </a:ext>
            </a:extLst>
          </p:cNvPr>
          <p:cNvSpPr/>
          <p:nvPr/>
        </p:nvSpPr>
        <p:spPr>
          <a:xfrm>
            <a:off x="0" y="0"/>
            <a:ext cx="12192000" cy="94090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67D058-00F5-4D5E-9922-128E034097E7}"/>
              </a:ext>
            </a:extLst>
          </p:cNvPr>
          <p:cNvSpPr/>
          <p:nvPr/>
        </p:nvSpPr>
        <p:spPr>
          <a:xfrm>
            <a:off x="0" y="5917096"/>
            <a:ext cx="12192000" cy="94090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E616E0-A190-46B0-A9D9-F6B5D766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118D-9C20-4662-997B-EC71F67E4CDC}" type="slidenum">
              <a:rPr lang="en-US" smtClean="0"/>
              <a:t>9</a:t>
            </a:fld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902D35C-7011-477C-B015-182EFE97C933}"/>
              </a:ext>
            </a:extLst>
          </p:cNvPr>
          <p:cNvSpPr txBox="1"/>
          <p:nvPr/>
        </p:nvSpPr>
        <p:spPr>
          <a:xfrm>
            <a:off x="4492039" y="112648"/>
            <a:ext cx="3207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 Stack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BAF28F-28FD-4C2B-9F12-5913CF704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543" y="1241336"/>
            <a:ext cx="3257457" cy="12747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D0F28AA-FB9C-48CC-B37A-413572DB4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1" y="3036682"/>
            <a:ext cx="2959571" cy="164108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068B06E-A838-49AA-B7BF-E7839893D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44" y="2114397"/>
            <a:ext cx="3933061" cy="198581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433AA8A-4C8D-4338-AB3F-2C11F72670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88" y="4037030"/>
            <a:ext cx="1743541" cy="174354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25905EA-A117-438B-9C93-5472C942F8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658" y="4559875"/>
            <a:ext cx="2407621" cy="114161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6588BE-D1F9-43E3-8E70-6791C5591F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177" y="1083922"/>
            <a:ext cx="2112467" cy="1495342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241ABB0F-3506-42C9-AC9B-F33A44002F83}"/>
              </a:ext>
            </a:extLst>
          </p:cNvPr>
          <p:cNvSpPr/>
          <p:nvPr/>
        </p:nvSpPr>
        <p:spPr>
          <a:xfrm>
            <a:off x="6667465" y="1812997"/>
            <a:ext cx="3060945" cy="2882484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A8C6980-A1AA-4687-89C3-F4141805F11C}"/>
              </a:ext>
            </a:extLst>
          </p:cNvPr>
          <p:cNvSpPr/>
          <p:nvPr/>
        </p:nvSpPr>
        <p:spPr>
          <a:xfrm>
            <a:off x="153242" y="2516087"/>
            <a:ext cx="3328578" cy="2882484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92013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60</Words>
  <Application>Microsoft Office PowerPoint</Application>
  <PresentationFormat>Grand écran</PresentationFormat>
  <Paragraphs>28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Aharoni</vt:lpstr>
      <vt:lpstr>Arial</vt:lpstr>
      <vt:lpstr>Arial Rounded MT Bold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HP</dc:creator>
  <cp:lastModifiedBy>David Bloch</cp:lastModifiedBy>
  <cp:revision>55</cp:revision>
  <dcterms:created xsi:type="dcterms:W3CDTF">2018-01-29T12:57:03Z</dcterms:created>
  <dcterms:modified xsi:type="dcterms:W3CDTF">2018-01-30T09:12:20Z</dcterms:modified>
</cp:coreProperties>
</file>